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72" r:id="rId4"/>
    <p:sldId id="259" r:id="rId5"/>
    <p:sldId id="260" r:id="rId6"/>
    <p:sldId id="271" r:id="rId7"/>
    <p:sldId id="270" r:id="rId8"/>
    <p:sldId id="273" r:id="rId9"/>
    <p:sldId id="274" r:id="rId10"/>
    <p:sldId id="275" r:id="rId11"/>
    <p:sldId id="276" r:id="rId12"/>
    <p:sldId id="277" r:id="rId13"/>
    <p:sldId id="27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797" autoAdjust="0"/>
  </p:normalViewPr>
  <p:slideViewPr>
    <p:cSldViewPr>
      <p:cViewPr varScale="1">
        <p:scale>
          <a:sx n="71" d="100"/>
          <a:sy n="71" d="100"/>
        </p:scale>
        <p:origin x="-135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17630B-E65C-42A3-9C56-891C7F1BA96B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818E4F-5B22-4531-AC35-E10B4D7BA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84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18E4F-5B22-4531-AC35-E10B4D7BA4A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38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49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546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724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01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83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680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142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50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817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858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668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F68FC-4C55-4ED6-965D-0F5C70B67792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EC945-8FFC-4D10-838D-3034413C3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61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helkesushma18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shaikhalfiya193@gmail.com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Hotel Management System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/>
          <a:lstStyle/>
          <a:p>
            <a:pPr marL="457200" lvl="1" indent="0">
              <a:buNone/>
            </a:pPr>
            <a:r>
              <a:rPr lang="en-US" b="1" dirty="0" smtClean="0"/>
              <a:t>Name :</a:t>
            </a:r>
          </a:p>
          <a:p>
            <a:pPr marL="457200" lvl="1" indent="0">
              <a:buNone/>
            </a:pPr>
            <a:r>
              <a:rPr lang="en-US" dirty="0" smtClean="0"/>
              <a:t>1) </a:t>
            </a:r>
            <a:r>
              <a:rPr lang="en-US" dirty="0" err="1" smtClean="0"/>
              <a:t>Shelke</a:t>
            </a:r>
            <a:r>
              <a:rPr lang="en-US" dirty="0" smtClean="0"/>
              <a:t>  </a:t>
            </a:r>
            <a:r>
              <a:rPr lang="en-US" dirty="0" err="1" smtClean="0"/>
              <a:t>Sushma</a:t>
            </a:r>
            <a:r>
              <a:rPr lang="en-US" dirty="0" smtClean="0"/>
              <a:t> Sunil</a:t>
            </a:r>
          </a:p>
          <a:p>
            <a:pPr marL="457200" lvl="1" indent="0">
              <a:buNone/>
            </a:pPr>
            <a:r>
              <a:rPr lang="en-US" dirty="0" smtClean="0"/>
              <a:t>    SYBCA(under science)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E-Mail : </a:t>
            </a:r>
            <a:r>
              <a:rPr lang="en-US" dirty="0" smtClean="0">
                <a:hlinkClick r:id="rId3"/>
              </a:rPr>
              <a:t>shelkesushma18@gmail.com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2) </a:t>
            </a:r>
            <a:r>
              <a:rPr lang="en-US" dirty="0" err="1" smtClean="0"/>
              <a:t>Shaikh</a:t>
            </a:r>
            <a:r>
              <a:rPr lang="en-US" dirty="0" smtClean="0"/>
              <a:t> </a:t>
            </a:r>
            <a:r>
              <a:rPr lang="en-US" dirty="0" err="1" smtClean="0"/>
              <a:t>Alfiya</a:t>
            </a:r>
            <a:r>
              <a:rPr lang="en-US" dirty="0" smtClean="0"/>
              <a:t> </a:t>
            </a:r>
            <a:r>
              <a:rPr lang="en-US" dirty="0" err="1" smtClean="0"/>
              <a:t>Rizwan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   </a:t>
            </a:r>
            <a:r>
              <a:rPr lang="en-US" dirty="0"/>
              <a:t>SYBCA(under science)</a:t>
            </a:r>
          </a:p>
          <a:p>
            <a:pPr marL="457200" lvl="1" indent="0">
              <a:buNone/>
            </a:pPr>
            <a:r>
              <a:rPr lang="en-US" dirty="0" smtClean="0"/>
              <a:t>    </a:t>
            </a:r>
            <a:r>
              <a:rPr lang="en-US" dirty="0"/>
              <a:t>E-Mail </a:t>
            </a:r>
            <a:r>
              <a:rPr lang="en-US" dirty="0" smtClean="0"/>
              <a:t>: </a:t>
            </a:r>
            <a:r>
              <a:rPr lang="en-US" dirty="0" smtClean="0">
                <a:hlinkClick r:id="rId4"/>
              </a:rPr>
              <a:t>shaikhalfiya193@gmail.com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293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" y="1447800"/>
            <a:ext cx="8743950" cy="5181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7650" y="381000"/>
            <a:ext cx="6838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</a:rPr>
              <a:t>Gallery :</a:t>
            </a:r>
            <a:endParaRPr 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322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95400"/>
            <a:ext cx="8839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400" y="304800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</a:rPr>
              <a:t>About Us :</a:t>
            </a:r>
            <a:endParaRPr 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2083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981635"/>
            <a:ext cx="8567142" cy="55664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8600" y="44986"/>
            <a:ext cx="579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</a:rPr>
              <a:t>Contact Us : </a:t>
            </a:r>
            <a:endParaRPr 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936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65" y="1219200"/>
            <a:ext cx="883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61365" y="380999"/>
            <a:ext cx="8153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Reserve Table &amp; Book Online Page :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7701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87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19200"/>
            <a:ext cx="88392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" y="23353"/>
            <a:ext cx="670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itchFamily="2" charset="2"/>
              <a:buChar char="Ø"/>
            </a:pPr>
            <a:r>
              <a:rPr lang="en-US" sz="3600" dirty="0" smtClean="0">
                <a:solidFill>
                  <a:srgbClr val="7030A0"/>
                </a:solidFill>
              </a:rPr>
              <a:t>Screenshots :</a:t>
            </a:r>
          </a:p>
          <a:p>
            <a:r>
              <a:rPr lang="en-US" sz="3600" dirty="0" smtClean="0">
                <a:solidFill>
                  <a:srgbClr val="FF0000"/>
                </a:solidFill>
              </a:rPr>
              <a:t>      Home page: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822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19200"/>
            <a:ext cx="88392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4800" y="304800"/>
            <a:ext cx="533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</a:rPr>
              <a:t>Menu Page :</a:t>
            </a:r>
            <a:endParaRPr 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5659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03" y="1447800"/>
            <a:ext cx="8725297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0102" y="31376"/>
            <a:ext cx="68964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200" dirty="0" smtClean="0">
                <a:solidFill>
                  <a:srgbClr val="FF0000"/>
                </a:solidFill>
              </a:rPr>
              <a:t>Menu:</a:t>
            </a:r>
          </a:p>
          <a:p>
            <a:r>
              <a:rPr lang="en-US" sz="3200" dirty="0">
                <a:solidFill>
                  <a:srgbClr val="FF0000"/>
                </a:solidFill>
              </a:rPr>
              <a:t>	</a:t>
            </a:r>
            <a:r>
              <a:rPr lang="en-US" sz="3200" dirty="0" smtClean="0">
                <a:solidFill>
                  <a:srgbClr val="FF0000"/>
                </a:solidFill>
              </a:rPr>
              <a:t>Indian  Menu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163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524000"/>
            <a:ext cx="8763000" cy="4926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0102" y="31376"/>
            <a:ext cx="68964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200" dirty="0" smtClean="0">
                <a:solidFill>
                  <a:srgbClr val="FF0000"/>
                </a:solidFill>
              </a:rPr>
              <a:t>Menu:</a:t>
            </a:r>
          </a:p>
          <a:p>
            <a:r>
              <a:rPr lang="en-US" sz="3200" dirty="0">
                <a:solidFill>
                  <a:srgbClr val="FF0000"/>
                </a:solidFill>
              </a:rPr>
              <a:t>	</a:t>
            </a:r>
            <a:r>
              <a:rPr lang="en-US" sz="3200" dirty="0" smtClean="0">
                <a:solidFill>
                  <a:srgbClr val="FF0000"/>
                </a:solidFill>
              </a:rPr>
              <a:t>South Indian  Menu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323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95400"/>
            <a:ext cx="8839200" cy="51982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0102" y="31376"/>
            <a:ext cx="68964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200" dirty="0" smtClean="0">
                <a:solidFill>
                  <a:srgbClr val="FF0000"/>
                </a:solidFill>
              </a:rPr>
              <a:t>Menu:</a:t>
            </a:r>
          </a:p>
          <a:p>
            <a:r>
              <a:rPr lang="en-US" sz="3200" dirty="0">
                <a:solidFill>
                  <a:srgbClr val="FF0000"/>
                </a:solidFill>
              </a:rPr>
              <a:t>	</a:t>
            </a:r>
            <a:r>
              <a:rPr lang="en-US" sz="3200" dirty="0" smtClean="0">
                <a:solidFill>
                  <a:srgbClr val="FF0000"/>
                </a:solidFill>
              </a:rPr>
              <a:t>Chinese  Menu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33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1295400"/>
            <a:ext cx="8770258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90102" y="31376"/>
            <a:ext cx="68964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200" dirty="0" smtClean="0">
                <a:solidFill>
                  <a:srgbClr val="FF0000"/>
                </a:solidFill>
              </a:rPr>
              <a:t>Menu:</a:t>
            </a:r>
          </a:p>
          <a:p>
            <a:r>
              <a:rPr lang="en-US" sz="3200" dirty="0">
                <a:solidFill>
                  <a:srgbClr val="FF0000"/>
                </a:solidFill>
              </a:rPr>
              <a:t>	</a:t>
            </a:r>
            <a:r>
              <a:rPr lang="en-US" sz="3200" dirty="0" smtClean="0">
                <a:solidFill>
                  <a:srgbClr val="FF0000"/>
                </a:solidFill>
              </a:rPr>
              <a:t>Ice-cream  Menu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33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19200"/>
            <a:ext cx="8839200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1000" y="304800"/>
            <a:ext cx="7848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0000"/>
                </a:solidFill>
              </a:rPr>
              <a:t>Chefs</a:t>
            </a:r>
            <a:endParaRPr lang="en-US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4840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65</Words>
  <Application>Microsoft Office PowerPoint</Application>
  <PresentationFormat>On-screen Show (4:3)</PresentationFormat>
  <Paragraphs>26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Hotel Management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</dc:creator>
  <cp:lastModifiedBy>SAI</cp:lastModifiedBy>
  <cp:revision>14</cp:revision>
  <dcterms:created xsi:type="dcterms:W3CDTF">2020-02-02T04:07:10Z</dcterms:created>
  <dcterms:modified xsi:type="dcterms:W3CDTF">2020-02-03T04:41:06Z</dcterms:modified>
</cp:coreProperties>
</file>

<file path=docProps/thumbnail.jpeg>
</file>